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80" r:id="rId4"/>
    <p:sldId id="279" r:id="rId5"/>
    <p:sldId id="282" r:id="rId6"/>
    <p:sldId id="285" r:id="rId7"/>
    <p:sldId id="276" r:id="rId8"/>
    <p:sldId id="284" r:id="rId9"/>
    <p:sldId id="283" r:id="rId10"/>
    <p:sldId id="277" r:id="rId11"/>
    <p:sldId id="278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4BE8-A86A-1758-B8DA-3D4BD130A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F2DB3-BC46-9EC0-264C-A1897B6F7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26C75-011F-FB31-BBF6-A00BFD39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63471-6EC2-97AA-5B85-D64D0768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D7B4B-F914-895A-47AE-64A8245B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10C6-1E1E-9A65-AF6F-77270F00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308EE-96D3-0321-A3DD-0435D00F2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987E-E177-AA7D-5B3C-7A9B0623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59A57-2D81-CF22-9FD6-A235947F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36002-1F7F-5F41-FFC7-7FDCF5BC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7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1500C-D966-080E-FD8B-BA9DED8B8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1E6F0-87EC-581C-C604-9E84EAC5B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3C92D-F0FF-BBAF-E8C8-93F1E96C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644D1-ED1A-1EE2-91D0-4DD12A86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0C8C-7E6C-A282-04E7-8D73C20F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4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38E2-0873-E3F0-2AD7-949FE509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9CB74-64C8-99F5-A87B-D8B0FF99E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E288F-AA89-2EB7-50C2-2D8D92D2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E5DAB-C57D-467D-02A9-4DF9E294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1837-DD1A-547B-37D4-A8F61147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E254-E1B5-9CFA-B273-B7B84AB5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4AA40-156E-301A-7B1B-6E82F9851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22F28-DCF5-14BE-CA22-5395BCF3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9556F-195D-AB71-7C69-80E714E4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5C8E4-3FCA-7C0A-0B14-C7E062D7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3AD6-510F-D422-DDCF-11626126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02148-DFF0-B627-345B-572B4810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A4E3-E181-0372-CDE9-E6FC9CC39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801CC-F192-2763-49A8-8BCC0118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DFF47-0792-D241-7D01-522A94B2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70A7E-FA1D-EBA1-3ACC-56E6E143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32FB-7DE2-6757-F579-07FD47E9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409D8-F4C5-5204-5FD9-C6C7E263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42018-C542-01DC-3C36-B4659B53E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FDDF7-EBCF-215B-EE8C-562887FA8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4F3BD-143B-18BD-ACFF-7440AA504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E5A5A-4909-B93F-21D9-E07A4584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A9C5B-FD73-7B47-78E0-C9D31A3D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ABDC1-3520-A7A1-F58C-237062D9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C5DF-3B03-7147-AA11-C31FAD1A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20D8D-6712-D74D-AB57-612E76C5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3C21F-1A67-2BD8-E3DE-B1AF4B13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336FE-12BB-C61B-3009-B9871CE4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1915A-9526-7022-E063-6B66CAAD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54355-1DD4-C789-C40D-E0B386EB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D264D-5F68-9BDC-EA36-18997939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5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E1E-607A-913D-25DD-BB708892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E75B7-5AFB-7A7B-66FE-F4EAA0E4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63C63-5486-4934-04B0-412A436DA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7587-9F38-00BB-07FB-EF4376C9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0DB34-5147-900D-61CE-10E5B4DE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0DBDF-1455-EE08-5F40-8C201C24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6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B079-877C-27E1-B967-53DC6255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981D1-B86A-717F-4FE8-3ED0D3BDA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4F5BF-58D5-FBA9-A522-A0A780D35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F46E-2162-7F60-C46A-B7F01F41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E0368-4792-E6C2-DC18-53357BC6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B3662-1087-68E9-0AAB-88FB0FEC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81C0F-DDF2-F8C7-44B9-F766748B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0556-AB70-2D11-4780-EBDF9AED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34CA9-E49A-0C84-BB18-3562ED495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649A55-9B8C-4E82-A7E5-CD6831323D3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13732-5D57-E01A-C1FB-A66C9A179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DD3B5-4C21-5204-150D-788E7DF26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BD4E1-8F71-4401-9813-088C252D5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D9CC-D6B9-BFFD-80FC-979ED7AB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with a green roof&#10;&#10;AI-generated content may be incorrect.">
            <a:extLst>
              <a:ext uri="{FF2B5EF4-FFF2-40B4-BE49-F238E27FC236}">
                <a16:creationId xmlns:a16="http://schemas.microsoft.com/office/drawing/2014/main" id="{1F71CE48-CDAE-7179-8B4C-6859621D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 r="1016"/>
          <a:stretch/>
        </p:blipFill>
        <p:spPr>
          <a:xfrm>
            <a:off x="123930" y="532563"/>
            <a:ext cx="12068070" cy="56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C6A94-E794-B2F0-7974-4BC8A9C83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D60037-56E3-DA22-A587-96E4853CF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5"/>
          <a:stretch/>
        </p:blipFill>
        <p:spPr>
          <a:xfrm>
            <a:off x="94433" y="650631"/>
            <a:ext cx="12003133" cy="5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0D85F-DAB6-D2B9-878A-C432802EF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a forest&#10;&#10;AI-generated content may be incorrect.">
            <a:extLst>
              <a:ext uri="{FF2B5EF4-FFF2-40B4-BE49-F238E27FC236}">
                <a16:creationId xmlns:a16="http://schemas.microsoft.com/office/drawing/2014/main" id="{675FE3D8-4970-6612-650E-B658B800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20157" r="2088" b="-5838"/>
          <a:stretch/>
        </p:blipFill>
        <p:spPr>
          <a:xfrm>
            <a:off x="0" y="924448"/>
            <a:ext cx="12058022" cy="56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DC53B8A-43F6-901A-6EDA-CBB11E321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1" t="20311" r="4231" b="-6453"/>
          <a:stretch/>
        </p:blipFill>
        <p:spPr>
          <a:xfrm>
            <a:off x="70338" y="743577"/>
            <a:ext cx="11847007" cy="56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A31E-6AEA-3F2C-AF01-F1970919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8BC29078-BEDD-5F3A-3E7E-515446685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/>
          <a:stretch/>
        </p:blipFill>
        <p:spPr>
          <a:xfrm>
            <a:off x="107182" y="781820"/>
            <a:ext cx="11977635" cy="55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9249-DCB6-2232-9100-5C973292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5FDEA4-FFC9-5D29-87AF-1E2BCA99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8"/>
          <a:stretch/>
        </p:blipFill>
        <p:spPr>
          <a:xfrm>
            <a:off x="141339" y="677252"/>
            <a:ext cx="11909322" cy="55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F01C-A0B4-1D59-8C46-0AF71FEF5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8F0CCEF-0713-BC52-7ADF-320F3674B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/>
        </p:blipFill>
        <p:spPr>
          <a:xfrm>
            <a:off x="127279" y="830649"/>
            <a:ext cx="11937442" cy="54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15E6C-97C1-0060-3CA5-2AEDEA31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096D7-0871-2E1D-B0B7-5ED1802F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>
          <a:xfrm>
            <a:off x="87131" y="657155"/>
            <a:ext cx="12017737" cy="554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D06-A986-6590-2C93-BE057EC0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DC22E5-DB0B-2D57-CD6D-AD0A8560D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r="1181"/>
          <a:stretch/>
        </p:blipFill>
        <p:spPr>
          <a:xfrm>
            <a:off x="0" y="713433"/>
            <a:ext cx="12047974" cy="56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EBDA-ED91-86F4-C740-3E3F0FAC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ve stone in a cemetery&#10;&#10;AI-generated content may be incorrect.">
            <a:extLst>
              <a:ext uri="{FF2B5EF4-FFF2-40B4-BE49-F238E27FC236}">
                <a16:creationId xmlns:a16="http://schemas.microsoft.com/office/drawing/2014/main" id="{6F136E4B-28CF-06D0-4177-A37987CF9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/>
          <a:stretch/>
        </p:blipFill>
        <p:spPr>
          <a:xfrm>
            <a:off x="87445" y="864157"/>
            <a:ext cx="12017110" cy="55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CEF5-A54E-432B-DEE1-3F09E6C6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99B5E8-CB22-722D-EBF3-60D206F0F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>
          <a:xfrm>
            <a:off x="54457" y="803867"/>
            <a:ext cx="12083086" cy="55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7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4C2A-3D4C-1331-AFC8-72F56809E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BCF93-4AC6-1F6F-0545-7171219E9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1" r="2335"/>
          <a:stretch/>
        </p:blipFill>
        <p:spPr>
          <a:xfrm>
            <a:off x="142351" y="697347"/>
            <a:ext cx="11907297" cy="55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Alison Baird</dc:creator>
  <cp:lastModifiedBy>Alison Baird</cp:lastModifiedBy>
  <cp:revision>54</cp:revision>
  <dcterms:created xsi:type="dcterms:W3CDTF">2025-02-11T11:32:44Z</dcterms:created>
  <dcterms:modified xsi:type="dcterms:W3CDTF">2025-05-11T15:12:42Z</dcterms:modified>
</cp:coreProperties>
</file>